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2" r:id="rId4"/>
    <p:sldId id="263" r:id="rId5"/>
    <p:sldId id="256" r:id="rId6"/>
    <p:sldId id="264" r:id="rId7"/>
    <p:sldId id="261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2D00"/>
    <a:srgbClr val="EBDB0B"/>
    <a:srgbClr val="F4E410"/>
    <a:srgbClr val="652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18" autoAdjust="0"/>
  </p:normalViewPr>
  <p:slideViewPr>
    <p:cSldViewPr>
      <p:cViewPr varScale="1">
        <p:scale>
          <a:sx n="72" d="100"/>
          <a:sy n="72" d="100"/>
        </p:scale>
        <p:origin x="13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661EE-DD98-4958-9FCB-2549C49A67A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DBF69-5349-4F16-8210-9F9B169E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17.jpeg"/><Relationship Id="rId3" Type="http://schemas.openxmlformats.org/officeDocument/2006/relationships/image" Target="../media/image3.jpeg"/><Relationship Id="rId21" Type="http://schemas.openxmlformats.org/officeDocument/2006/relationships/image" Target="../media/image34.png"/><Relationship Id="rId7" Type="http://schemas.openxmlformats.org/officeDocument/2006/relationships/image" Target="../media/image5.jpeg"/><Relationship Id="rId12" Type="http://schemas.openxmlformats.org/officeDocument/2006/relationships/image" Target="../media/image28.png"/><Relationship Id="rId17" Type="http://schemas.openxmlformats.org/officeDocument/2006/relationships/image" Target="../media/image32.jpeg"/><Relationship Id="rId2" Type="http://schemas.openxmlformats.org/officeDocument/2006/relationships/image" Target="../media/image2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4" Type="http://schemas.openxmlformats.org/officeDocument/2006/relationships/image" Target="../media/image4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jpe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gif"/><Relationship Id="rId10" Type="http://schemas.openxmlformats.org/officeDocument/2006/relationships/image" Target="../media/image52.jpeg"/><Relationship Id="rId4" Type="http://schemas.openxmlformats.org/officeDocument/2006/relationships/image" Target="../media/image4.jpe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Clea\PPT\cover p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4450"/>
            <a:ext cx="9601200" cy="6948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grpSp>
        <p:nvGrpSpPr>
          <p:cNvPr id="3" name="Group 17"/>
          <p:cNvGrpSpPr/>
          <p:nvPr/>
        </p:nvGrpSpPr>
        <p:grpSpPr>
          <a:xfrm>
            <a:off x="0" y="0"/>
            <a:ext cx="9144000" cy="5257800"/>
            <a:chOff x="0" y="0"/>
            <a:chExt cx="9144000" cy="5257800"/>
          </a:xfrm>
        </p:grpSpPr>
        <p:pic>
          <p:nvPicPr>
            <p:cNvPr id="7" name="Picture 6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8" name="Picture 7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6858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9" name="Picture 8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22860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icture 9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38100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1" name="Picture 10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54864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2" name="Picture 11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 rot="5400000">
              <a:off x="7467600" y="41148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3" name="Picture 12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 rot="16200000">
              <a:off x="7543800" y="26670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6" name="Picture 5" descr="FreeImageWorks.com_00VBCX5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6976" y="228600"/>
              <a:ext cx="2097024" cy="21336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7" name="Picture 16" descr="FreeImageWorks.com_00VBCX5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465" r="10029" b="85714"/>
            <a:stretch>
              <a:fillRect/>
            </a:stretch>
          </p:blipFill>
          <p:spPr>
            <a:xfrm>
              <a:off x="7772400" y="0"/>
              <a:ext cx="1143000" cy="304800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3179632" y="0"/>
            <a:ext cx="2610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>
                  <a:solidFill>
                    <a:srgbClr val="862D00"/>
                  </a:solidFill>
                </a:ln>
                <a:solidFill>
                  <a:srgbClr val="862D00"/>
                </a:solidFill>
                <a:effectLst>
                  <a:outerShdw blurRad="88900" dist="38100" dir="5400000" sx="98000" sy="98000" algn="t" rotWithShape="0">
                    <a:prstClr val="black">
                      <a:alpha val="18000"/>
                    </a:prstClr>
                  </a:outerShdw>
                </a:effectLst>
                <a:latin typeface="Monotype Corsiva" pitchFamily="66" charset="0"/>
              </a:rPr>
              <a:t>About 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1066800"/>
            <a:ext cx="78486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Wedding Favors can be one of the most fun parts of a wedding. They show a sign of appreciation to those people  who are closest to the marrying couple. It’s a great way to create lasting memories of your wedding day. If you're looking for wedding favors or favors for your engagement party, bridal shower , </a:t>
            </a:r>
            <a:r>
              <a:rPr lang="en-US" sz="2400" b="1" dirty="0" err="1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Mehndi</a:t>
            </a:r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or                    pre-wedding dinners, we've got you covered!</a:t>
            </a:r>
          </a:p>
          <a:p>
            <a:pPr algn="ctr"/>
            <a:endParaRPr lang="en-US" sz="1200" b="1" dirty="0">
              <a:ln w="1905"/>
              <a:solidFill>
                <a:srgbClr val="862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We are a mix of elegance, stylishness and affordability, so don’t worry about the weight on your pockets and enjoy the most memorable day of your life!!!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0" y="4648200"/>
            <a:ext cx="9144000" cy="2209800"/>
            <a:chOff x="0" y="4114800"/>
            <a:chExt cx="9144000" cy="2743200"/>
          </a:xfrm>
        </p:grpSpPr>
        <p:grpSp>
          <p:nvGrpSpPr>
            <p:cNvPr id="57" name="Group 58"/>
            <p:cNvGrpSpPr/>
            <p:nvPr/>
          </p:nvGrpSpPr>
          <p:grpSpPr>
            <a:xfrm>
              <a:off x="0" y="4114800"/>
              <a:ext cx="9144000" cy="2743200"/>
              <a:chOff x="0" y="4114800"/>
              <a:chExt cx="9144000" cy="2743200"/>
            </a:xfrm>
          </p:grpSpPr>
          <p:pic>
            <p:nvPicPr>
              <p:cNvPr id="59" name="Picture 58" descr="red-fabrics-backgrounds-wallpapers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4114800"/>
                <a:ext cx="9144000" cy="2743200"/>
              </a:xfrm>
              <a:prstGeom prst="rect">
                <a:avLst/>
              </a:prstGeom>
              <a:effectLst>
                <a:innerShdw blurRad="1016000" dist="660400" dir="19260000">
                  <a:prstClr val="black">
                    <a:alpha val="54000"/>
                  </a:prstClr>
                </a:innerShdw>
              </a:effectLst>
            </p:spPr>
          </p:pic>
          <p:grpSp>
            <p:nvGrpSpPr>
              <p:cNvPr id="60" name="Group 57"/>
              <p:cNvGrpSpPr/>
              <p:nvPr/>
            </p:nvGrpSpPr>
            <p:grpSpPr>
              <a:xfrm>
                <a:off x="0" y="4191000"/>
                <a:ext cx="8937171" cy="2667000"/>
                <a:chOff x="0" y="4191000"/>
                <a:chExt cx="8937171" cy="2667000"/>
              </a:xfrm>
            </p:grpSpPr>
            <p:pic>
              <p:nvPicPr>
                <p:cNvPr id="61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flipV="1">
                  <a:off x="2057400" y="4789932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2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505200" y="5312664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3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67200" y="6466332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4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 rot="10800000">
                  <a:off x="8534400" y="5105400"/>
                  <a:ext cx="159296" cy="1815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65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219200" y="6096000"/>
                  <a:ext cx="200526" cy="2286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66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6400800" y="4953000"/>
                  <a:ext cx="133684" cy="1524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67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 rot="7882039">
                  <a:off x="671404" y="5191556"/>
                  <a:ext cx="167249" cy="190664"/>
                </a:xfrm>
                <a:prstGeom prst="rect">
                  <a:avLst/>
                </a:prstGeom>
                <a:noFill/>
              </p:spPr>
            </p:pic>
            <p:pic>
              <p:nvPicPr>
                <p:cNvPr id="68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 rot="7882039">
                  <a:off x="6601066" y="6387646"/>
                  <a:ext cx="185370" cy="211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69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 rot="7882039">
                  <a:off x="4150930" y="4580775"/>
                  <a:ext cx="133404" cy="15208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 rot="7882039">
                  <a:off x="2703130" y="5876174"/>
                  <a:ext cx="133404" cy="1520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 rot="7882039">
                  <a:off x="4836730" y="5723774"/>
                  <a:ext cx="133404" cy="1520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C:\Documents and Settings\ADMIN\Local Settings\Temporary Internet Files\Content.IE5\OXGUIRWX\MP900390493[1]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9112" r="3271" b="41667"/>
                <a:stretch>
                  <a:fillRect/>
                </a:stretch>
              </p:blipFill>
              <p:spPr bwMode="auto">
                <a:xfrm>
                  <a:off x="7924800" y="5715000"/>
                  <a:ext cx="1012371" cy="944880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73" name="Picture 17" descr="C:\Documents and Settings\ADMIN\Local Settings\Temporary Internet Files\Content.IE5\OXGUIRWX\MP900422634[1].jp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 rot="4143853">
                  <a:off x="3379709" y="5389812"/>
                  <a:ext cx="942056" cy="1195372"/>
                </a:xfrm>
                <a:prstGeom prst="rect">
                  <a:avLst/>
                </a:prstGeom>
                <a:noFill/>
                <a:effectLst>
                  <a:softEdge rad="127000"/>
                </a:effectLst>
              </p:spPr>
            </p:pic>
            <p:pic>
              <p:nvPicPr>
                <p:cNvPr id="74" name="Picture 18" descr="I:\Clea\Stock\red-rose.jpg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0640769">
                  <a:off x="1245346" y="5103215"/>
                  <a:ext cx="1219200" cy="914400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75" name="Picture 15" descr="C:\Documents and Settings\ADMIN\Local Settings\Temporary Internet Files\Content.IE5\OXGUIRWX\MP900390493[1]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9112" r="3271" b="41667"/>
                <a:stretch>
                  <a:fillRect/>
                </a:stretch>
              </p:blipFill>
              <p:spPr bwMode="auto">
                <a:xfrm>
                  <a:off x="0" y="5913120"/>
                  <a:ext cx="1012371" cy="944880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76" name="Picture 17" descr="C:\Documents and Settings\ADMIN\Local Settings\Temporary Internet Files\Content.IE5\OXGUIRWX\MP900422634[1].jpg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 rot="18350055">
                  <a:off x="6152640" y="5161419"/>
                  <a:ext cx="928886" cy="1178661"/>
                </a:xfrm>
                <a:prstGeom prst="rect">
                  <a:avLst/>
                </a:prstGeom>
                <a:noFill/>
                <a:effectLst>
                  <a:softEdge rad="127000"/>
                </a:effectLst>
              </p:spPr>
            </p:pic>
            <p:pic>
              <p:nvPicPr>
                <p:cNvPr id="77" name="Picture 18" descr="I:\Clea\Stock\red-rose.jp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0640769">
                  <a:off x="4719196" y="4584393"/>
                  <a:ext cx="853445" cy="640084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78" name="Picture 18" descr="I:\Clea\Stock\red-rose.jpg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4187366">
                  <a:off x="7327241" y="4604051"/>
                  <a:ext cx="845596" cy="634197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79" name="Picture 18" descr="I:\Clea\Stock\red-rose.jpg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0640769">
                  <a:off x="5023490" y="6124747"/>
                  <a:ext cx="839725" cy="629794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80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 rot="7882039">
                  <a:off x="3006248" y="6681646"/>
                  <a:ext cx="133404" cy="1520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 rot="7882039" flipH="1">
                  <a:off x="6439661" y="4218383"/>
                  <a:ext cx="150493" cy="171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066800" y="4267200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848600" y="5791200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763000" y="4191000"/>
                  <a:ext cx="152400" cy="173736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58" name="Picture 17" descr="C:\Documents and Settings\ADMIN\Local Settings\Temporary Internet Files\Content.IE5\OXGUIRWX\MP900422634[1]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 rot="3377990">
              <a:off x="2725243" y="4136240"/>
              <a:ext cx="685966" cy="870420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0"/>
            <a:ext cx="9144000" cy="5257800"/>
            <a:chOff x="0" y="0"/>
            <a:chExt cx="9144000" cy="5257800"/>
          </a:xfrm>
        </p:grpSpPr>
        <p:pic>
          <p:nvPicPr>
            <p:cNvPr id="6" name="Picture 5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7" name="Picture 6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6858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8" name="Picture 7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22860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9" name="Picture 8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38100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icture 9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54864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1" name="Picture 10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 rot="5400000">
              <a:off x="7467600" y="41148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2" name="Picture 11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 rot="16200000">
              <a:off x="7543800" y="26670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3" name="Picture 12" descr="FreeImageWorks.com_00VBCX5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6976" y="228600"/>
              <a:ext cx="2097024" cy="21336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4" name="Picture 13" descr="FreeImageWorks.com_00VBCX5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465" r="10029" b="85714"/>
            <a:stretch>
              <a:fillRect/>
            </a:stretch>
          </p:blipFill>
          <p:spPr>
            <a:xfrm>
              <a:off x="7772400" y="0"/>
              <a:ext cx="1143000" cy="304800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1748952" y="0"/>
            <a:ext cx="5646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>
                  <a:solidFill>
                    <a:srgbClr val="862D00"/>
                  </a:solidFill>
                </a:ln>
                <a:solidFill>
                  <a:srgbClr val="862D00"/>
                </a:solidFill>
                <a:effectLst>
                  <a:outerShdw blurRad="88900" dist="38100" dir="5400000" sx="98000" sy="98000" algn="t" rotWithShape="0">
                    <a:prstClr val="black">
                      <a:alpha val="18000"/>
                    </a:prstClr>
                  </a:outerShdw>
                </a:effectLst>
                <a:latin typeface="Monotype Corsiva" pitchFamily="66" charset="0"/>
              </a:rPr>
              <a:t>Our Range of </a:t>
            </a:r>
            <a:r>
              <a:rPr lang="en-US" sz="5400" b="1" dirty="0" err="1">
                <a:ln w="50800">
                  <a:solidFill>
                    <a:srgbClr val="862D00"/>
                  </a:solidFill>
                </a:ln>
                <a:solidFill>
                  <a:srgbClr val="862D00"/>
                </a:solidFill>
                <a:effectLst>
                  <a:outerShdw blurRad="88900" dist="38100" dir="5400000" sx="98000" sy="98000" algn="t" rotWithShape="0">
                    <a:prstClr val="black">
                      <a:alpha val="18000"/>
                    </a:prstClr>
                  </a:outerShdw>
                </a:effectLst>
                <a:latin typeface="Monotype Corsiva" pitchFamily="66" charset="0"/>
              </a:rPr>
              <a:t>Favours</a:t>
            </a:r>
            <a:endParaRPr lang="en-US" sz="5400" b="1" dirty="0">
              <a:ln w="50800">
                <a:solidFill>
                  <a:srgbClr val="862D00"/>
                </a:solidFill>
              </a:ln>
              <a:solidFill>
                <a:srgbClr val="862D00"/>
              </a:solidFill>
              <a:effectLst>
                <a:outerShdw blurRad="88900" dist="38100" dir="5400000" sx="98000" sy="98000" algn="t" rotWithShape="0">
                  <a:prstClr val="black">
                    <a:alpha val="18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1014948"/>
            <a:ext cx="548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Baskets and Trays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err="1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Jewellery</a:t>
            </a:r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boxes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Customized Pouches and </a:t>
            </a:r>
            <a:r>
              <a:rPr lang="en-US" sz="2400" b="1" dirty="0" err="1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Batvas</a:t>
            </a:r>
            <a:endParaRPr lang="en-US" sz="2400" b="1" dirty="0">
              <a:ln w="1905"/>
              <a:solidFill>
                <a:srgbClr val="862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Bags and Clutches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Designer Envelopes and Cash Covers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Traditional </a:t>
            </a:r>
            <a:r>
              <a:rPr lang="en-US" sz="2400" b="1" dirty="0" err="1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Favours</a:t>
            </a:r>
            <a:endParaRPr lang="en-US" sz="2400" b="1" dirty="0">
              <a:ln w="1905"/>
              <a:solidFill>
                <a:srgbClr val="862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Personalized theme based </a:t>
            </a:r>
            <a:r>
              <a:rPr lang="en-US" sz="2400" b="1" dirty="0" err="1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favours</a:t>
            </a:r>
            <a:endParaRPr lang="en-US" sz="2400" b="1" dirty="0">
              <a:ln w="1905"/>
              <a:solidFill>
                <a:srgbClr val="862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6" name="Picture 15" descr="C:\Documents and Settings\ADMIN\Local Settings\Temporary Internet Files\Content.IE5\OXGUIRWX\MP900390493[1]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9112" r="3271" b="41667"/>
          <a:stretch>
            <a:fillRect/>
          </a:stretch>
        </p:blipFill>
        <p:spPr bwMode="auto">
          <a:xfrm>
            <a:off x="2514600" y="4038600"/>
            <a:ext cx="1012371" cy="94488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0" name="Picture 18" descr="I:\Clea\Stock\red-ros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38175">
            <a:off x="81159" y="4246033"/>
            <a:ext cx="1047857" cy="785893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61" name="Group 60"/>
          <p:cNvGrpSpPr/>
          <p:nvPr/>
        </p:nvGrpSpPr>
        <p:grpSpPr>
          <a:xfrm>
            <a:off x="0" y="4114800"/>
            <a:ext cx="9144000" cy="2743200"/>
            <a:chOff x="0" y="4114800"/>
            <a:chExt cx="9144000" cy="2743200"/>
          </a:xfrm>
        </p:grpSpPr>
        <p:grpSp>
          <p:nvGrpSpPr>
            <p:cNvPr id="59" name="Group 58"/>
            <p:cNvGrpSpPr/>
            <p:nvPr/>
          </p:nvGrpSpPr>
          <p:grpSpPr>
            <a:xfrm>
              <a:off x="0" y="4114800"/>
              <a:ext cx="9144000" cy="2743200"/>
              <a:chOff x="0" y="4114800"/>
              <a:chExt cx="9144000" cy="2743200"/>
            </a:xfrm>
          </p:grpSpPr>
          <p:pic>
            <p:nvPicPr>
              <p:cNvPr id="5" name="Picture 4" descr="red-fabrics-backgrounds-wallpapers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4114800"/>
                <a:ext cx="9144000" cy="2743200"/>
              </a:xfrm>
              <a:prstGeom prst="rect">
                <a:avLst/>
              </a:prstGeom>
              <a:effectLst>
                <a:innerShdw blurRad="1016000" dist="660400" dir="19260000">
                  <a:prstClr val="black">
                    <a:alpha val="54000"/>
                  </a:prstClr>
                </a:innerShdw>
              </a:effectLst>
            </p:spPr>
          </p:pic>
          <p:grpSp>
            <p:nvGrpSpPr>
              <p:cNvPr id="58" name="Group 57"/>
              <p:cNvGrpSpPr/>
              <p:nvPr/>
            </p:nvGrpSpPr>
            <p:grpSpPr>
              <a:xfrm>
                <a:off x="0" y="4191000"/>
                <a:ext cx="8937171" cy="2667000"/>
                <a:chOff x="0" y="4191000"/>
                <a:chExt cx="8937171" cy="2667000"/>
              </a:xfrm>
            </p:grpSpPr>
            <p:pic>
              <p:nvPicPr>
                <p:cNvPr id="2050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flipV="1">
                  <a:off x="2057400" y="4789932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8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505200" y="5312664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9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267200" y="6466332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0800000">
                  <a:off x="8534400" y="5105400"/>
                  <a:ext cx="159296" cy="1815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219200" y="6096000"/>
                  <a:ext cx="200526" cy="2286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2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6400800" y="4953000"/>
                  <a:ext cx="133684" cy="1524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 rot="7882039">
                  <a:off x="671404" y="5191556"/>
                  <a:ext cx="167249" cy="190664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 rot="7882039">
                  <a:off x="6601066" y="6387646"/>
                  <a:ext cx="185370" cy="2113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 rot="7882039">
                  <a:off x="4150930" y="4580775"/>
                  <a:ext cx="133404" cy="15208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 rot="7882039">
                  <a:off x="2703130" y="5876174"/>
                  <a:ext cx="133404" cy="1520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7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 rot="7882039">
                  <a:off x="4836730" y="5723774"/>
                  <a:ext cx="133404" cy="1520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63" name="Picture 15" descr="C:\Documents and Settings\ADMIN\Local Settings\Temporary Internet Files\Content.IE5\OXGUIRWX\MP900390493[1]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9112" r="3271" b="41667"/>
                <a:stretch>
                  <a:fillRect/>
                </a:stretch>
              </p:blipFill>
              <p:spPr bwMode="auto">
                <a:xfrm>
                  <a:off x="7924800" y="5715000"/>
                  <a:ext cx="1012371" cy="944880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2065" name="Picture 17" descr="C:\Documents and Settings\ADMIN\Local Settings\Temporary Internet Files\Content.IE5\OXGUIRWX\MP900422634[1].jp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 rot="4143853">
                  <a:off x="3379709" y="5389812"/>
                  <a:ext cx="942056" cy="1195372"/>
                </a:xfrm>
                <a:prstGeom prst="rect">
                  <a:avLst/>
                </a:prstGeom>
                <a:noFill/>
                <a:effectLst>
                  <a:softEdge rad="127000"/>
                </a:effectLst>
              </p:spPr>
            </p:pic>
            <p:pic>
              <p:nvPicPr>
                <p:cNvPr id="2066" name="Picture 18" descr="I:\Clea\Stock\red-rose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0640769">
                  <a:off x="1245346" y="5103215"/>
                  <a:ext cx="1219200" cy="914400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47" name="Picture 15" descr="C:\Documents and Settings\ADMIN\Local Settings\Temporary Internet Files\Content.IE5\OXGUIRWX\MP900390493[1]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</a:blip>
                <a:srcRect l="9112" r="3271" b="41667"/>
                <a:stretch>
                  <a:fillRect/>
                </a:stretch>
              </p:blipFill>
              <p:spPr bwMode="auto">
                <a:xfrm>
                  <a:off x="0" y="5913120"/>
                  <a:ext cx="1012371" cy="944880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48" name="Picture 17" descr="C:\Documents and Settings\ADMIN\Local Settings\Temporary Internet Files\Content.IE5\OXGUIRWX\MP900422634[1].jpg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 rot="18350055">
                  <a:off x="6152640" y="5161419"/>
                  <a:ext cx="928886" cy="1178661"/>
                </a:xfrm>
                <a:prstGeom prst="rect">
                  <a:avLst/>
                </a:prstGeom>
                <a:noFill/>
                <a:effectLst>
                  <a:softEdge rad="127000"/>
                </a:effectLst>
              </p:spPr>
            </p:pic>
            <p:pic>
              <p:nvPicPr>
                <p:cNvPr id="49" name="Picture 18" descr="I:\Clea\Stock\red-rose.jpg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0640769">
                  <a:off x="4719196" y="4584393"/>
                  <a:ext cx="853445" cy="640084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51" name="Picture 18" descr="I:\Clea\Stock\red-rose.jpg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4187366">
                  <a:off x="7327241" y="4604051"/>
                  <a:ext cx="845596" cy="634197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52" name="Picture 18" descr="I:\Clea\Stock\red-rose.jpg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0640769">
                  <a:off x="5023490" y="6124747"/>
                  <a:ext cx="839725" cy="629794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</p:pic>
            <p:pic>
              <p:nvPicPr>
                <p:cNvPr id="53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 rot="7882039">
                  <a:off x="3006248" y="6681646"/>
                  <a:ext cx="133404" cy="1520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54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 rot="7882039" flipH="1">
                  <a:off x="6439661" y="4218383"/>
                  <a:ext cx="150493" cy="171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5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066800" y="4267200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6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848600" y="5791200"/>
                  <a:ext cx="152400" cy="1737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Picture 2" descr="I:\Clea\Stock\Lights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8763000" y="4191000"/>
                  <a:ext cx="152400" cy="173736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60" name="Picture 17" descr="C:\Documents and Settings\ADMIN\Local Settings\Temporary Internet Files\Content.IE5\OXGUIRWX\MP900422634[1]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 rot="3377990">
              <a:off x="2725243" y="4136240"/>
              <a:ext cx="685966" cy="870420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light_textured_backroun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096000"/>
            </a:xfrm>
            <a:prstGeom prst="rect">
              <a:avLst/>
            </a:prstGeom>
          </p:spPr>
        </p:pic>
        <p:grpSp>
          <p:nvGrpSpPr>
            <p:cNvPr id="4" name="Group 17"/>
            <p:cNvGrpSpPr/>
            <p:nvPr/>
          </p:nvGrpSpPr>
          <p:grpSpPr>
            <a:xfrm>
              <a:off x="0" y="0"/>
              <a:ext cx="9144000" cy="5257800"/>
              <a:chOff x="0" y="0"/>
              <a:chExt cx="9144000" cy="5257800"/>
            </a:xfrm>
          </p:grpSpPr>
          <p:pic>
            <p:nvPicPr>
              <p:cNvPr id="6" name="Picture 5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7" name="Picture 6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6858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8" name="Picture 7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22860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9" name="Picture 8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38100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0" name="Picture 9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54864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1" name="Picture 10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 rot="5400000">
                <a:off x="7467600" y="41148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2" name="Picture 11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 rot="16200000">
                <a:off x="7543800" y="26670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3" name="Picture 12" descr="FreeImageWorks.com_00VBCX5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46976" y="228600"/>
                <a:ext cx="2097024" cy="21336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4" name="Picture 13" descr="FreeImageWorks.com_00VBCX5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5465" r="10029" b="85714"/>
              <a:stretch>
                <a:fillRect/>
              </a:stretch>
            </p:blipFill>
            <p:spPr>
              <a:xfrm>
                <a:off x="7772400" y="0"/>
                <a:ext cx="1143000" cy="304800"/>
              </a:xfrm>
              <a:prstGeom prst="rect">
                <a:avLst/>
              </a:prstGeom>
              <a:effectLst>
                <a:softEdge rad="31750"/>
              </a:effectLst>
            </p:spPr>
          </p:pic>
        </p:grpSp>
        <p:pic>
          <p:nvPicPr>
            <p:cNvPr id="5" name="Picture 4" descr="red-fabrics-backgrounds-wallpapers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14800"/>
              <a:ext cx="9144000" cy="2743200"/>
            </a:xfrm>
            <a:prstGeom prst="rect">
              <a:avLst/>
            </a:prstGeom>
            <a:effectLst>
              <a:innerShdw blurRad="1016000" dist="660400" dir="19260000">
                <a:prstClr val="black">
                  <a:alpha val="54000"/>
                </a:prstClr>
              </a:innerShdw>
            </a:effectLst>
          </p:spPr>
        </p:pic>
      </p:grpSp>
      <p:pic>
        <p:nvPicPr>
          <p:cNvPr id="3074" name="Picture 2" descr="I:\Clea\Stock\Tray Cutou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748649">
            <a:off x="3815583" y="2174140"/>
            <a:ext cx="4388543" cy="3465513"/>
          </a:xfrm>
          <a:prstGeom prst="rect">
            <a:avLst/>
          </a:prstGeom>
          <a:ln>
            <a:noFill/>
          </a:ln>
          <a:effectLst>
            <a:outerShdw blurRad="317500" dist="139700" dir="2700000" sx="103000" sy="103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I:\Clea\Stock\Basket cut ou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819400"/>
            <a:ext cx="3731986" cy="3073400"/>
          </a:xfrm>
          <a:prstGeom prst="rect">
            <a:avLst/>
          </a:prstGeom>
          <a:ln>
            <a:noFill/>
          </a:ln>
          <a:effectLst>
            <a:outerShdw blurRad="292100" dist="139700" dir="2700000" sx="111000" sy="111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429426" y="0"/>
            <a:ext cx="4285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>
                  <a:solidFill>
                    <a:srgbClr val="862D00"/>
                  </a:solidFill>
                </a:ln>
                <a:solidFill>
                  <a:srgbClr val="862D00"/>
                </a:solidFill>
                <a:effectLst>
                  <a:outerShdw blurRad="88900" dist="38100" dir="5400000" sx="98000" sy="98000" algn="t" rotWithShape="0">
                    <a:prstClr val="black">
                      <a:alpha val="18000"/>
                    </a:prstClr>
                  </a:outerShdw>
                </a:effectLst>
                <a:latin typeface="Monotype Corsiva" pitchFamily="66" charset="0"/>
              </a:rPr>
              <a:t>Baskets &amp; Trays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 descr="light_textured_backroun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096000"/>
            </a:xfrm>
            <a:prstGeom prst="rect">
              <a:avLst/>
            </a:prstGeom>
          </p:spPr>
        </p:pic>
        <p:grpSp>
          <p:nvGrpSpPr>
            <p:cNvPr id="6" name="Group 17"/>
            <p:cNvGrpSpPr/>
            <p:nvPr/>
          </p:nvGrpSpPr>
          <p:grpSpPr>
            <a:xfrm>
              <a:off x="0" y="0"/>
              <a:ext cx="9144000" cy="5257800"/>
              <a:chOff x="0" y="0"/>
              <a:chExt cx="9144000" cy="5257800"/>
            </a:xfrm>
          </p:grpSpPr>
          <p:pic>
            <p:nvPicPr>
              <p:cNvPr id="8" name="Picture 7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9" name="Picture 8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6858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0" name="Picture 9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22860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1" name="Picture 10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38100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2" name="Picture 11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54864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3" name="Picture 12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 rot="5400000">
                <a:off x="7467600" y="41148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4" name="Picture 13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 rot="16200000">
                <a:off x="7543800" y="26670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5" name="Picture 14" descr="FreeImageWorks.com_00VBCX5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46976" y="228600"/>
                <a:ext cx="2097024" cy="21336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6" name="Picture 15" descr="FreeImageWorks.com_00VBCX5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5465" r="10029" b="85714"/>
              <a:stretch>
                <a:fillRect/>
              </a:stretch>
            </p:blipFill>
            <p:spPr>
              <a:xfrm>
                <a:off x="7772400" y="0"/>
                <a:ext cx="1143000" cy="304800"/>
              </a:xfrm>
              <a:prstGeom prst="rect">
                <a:avLst/>
              </a:prstGeom>
              <a:effectLst>
                <a:softEdge rad="31750"/>
              </a:effectLst>
            </p:spPr>
          </p:pic>
        </p:grpSp>
        <p:pic>
          <p:nvPicPr>
            <p:cNvPr id="7" name="Picture 6" descr="red-fabrics-backgrounds-wallpapers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14800"/>
              <a:ext cx="9144000" cy="2743200"/>
            </a:xfrm>
            <a:prstGeom prst="rect">
              <a:avLst/>
            </a:prstGeom>
            <a:effectLst>
              <a:innerShdw blurRad="1016000" dist="660400" dir="19260000">
                <a:prstClr val="black">
                  <a:alpha val="54000"/>
                </a:prstClr>
              </a:innerShdw>
            </a:effectLst>
          </p:spPr>
        </p:pic>
      </p:grpSp>
      <p:pic>
        <p:nvPicPr>
          <p:cNvPr id="5123" name="Picture 3" descr="I:\Clea\PPT\Satin patch\LTGoldSati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</p:spPr>
      </p:pic>
      <p:pic>
        <p:nvPicPr>
          <p:cNvPr id="5122" name="Picture 2" descr="I:\Clea\Stock\Safe Cut ou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3124200"/>
            <a:ext cx="5280579" cy="2779382"/>
          </a:xfrm>
          <a:prstGeom prst="rect">
            <a:avLst/>
          </a:prstGeom>
          <a:noFill/>
          <a:effectLst>
            <a:outerShdw blurRad="139700" dist="50800" dir="18900000" sx="102000" sy="102000" algn="bl" rotWithShape="0">
              <a:prstClr val="black">
                <a:alpha val="37000"/>
              </a:prst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2774072" y="0"/>
            <a:ext cx="3595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 err="1">
                <a:ln w="50800">
                  <a:solidFill>
                    <a:srgbClr val="862D00"/>
                  </a:solidFill>
                </a:ln>
                <a:solidFill>
                  <a:srgbClr val="862D00"/>
                </a:solidFill>
                <a:effectLst>
                  <a:outerShdw blurRad="88900" dist="38100" dir="5400000" sx="98000" sy="98000" algn="t" rotWithShape="0">
                    <a:prstClr val="black">
                      <a:alpha val="18000"/>
                    </a:prstClr>
                  </a:outerShdw>
                </a:effectLst>
                <a:latin typeface="Monotype Corsiva" pitchFamily="66" charset="0"/>
              </a:rPr>
              <a:t>Jewellery</a:t>
            </a:r>
            <a:r>
              <a:rPr lang="en-US" sz="5400" b="1" dirty="0">
                <a:ln w="50800">
                  <a:solidFill>
                    <a:srgbClr val="862D00"/>
                  </a:solidFill>
                </a:ln>
                <a:solidFill>
                  <a:srgbClr val="862D00"/>
                </a:solidFill>
                <a:effectLst>
                  <a:outerShdw blurRad="88900" dist="38100" dir="5400000" sx="98000" sy="98000" algn="t" rotWithShape="0">
                    <a:prstClr val="black">
                      <a:alpha val="18000"/>
                    </a:prstClr>
                  </a:outerShdw>
                </a:effectLst>
                <a:latin typeface="Monotype Corsiva" pitchFamily="66" charset="0"/>
              </a:rPr>
              <a:t> Box</a:t>
            </a:r>
          </a:p>
        </p:txBody>
      </p:sp>
      <p:pic>
        <p:nvPicPr>
          <p:cNvPr id="22" name="Picture 21" descr="XPCHHS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2667000"/>
            <a:ext cx="2217271" cy="322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0"/>
            <a:ext cx="9144000" cy="6096000"/>
            <a:chOff x="0" y="0"/>
            <a:chExt cx="9144000" cy="6096000"/>
          </a:xfrm>
        </p:grpSpPr>
        <p:pic>
          <p:nvPicPr>
            <p:cNvPr id="3" name="Picture 2" descr="light_textured_backroun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096000"/>
            </a:xfrm>
            <a:prstGeom prst="rect">
              <a:avLst/>
            </a:prstGeom>
          </p:spPr>
        </p:pic>
        <p:grpSp>
          <p:nvGrpSpPr>
            <p:cNvPr id="4" name="Group 17"/>
            <p:cNvGrpSpPr/>
            <p:nvPr/>
          </p:nvGrpSpPr>
          <p:grpSpPr>
            <a:xfrm>
              <a:off x="0" y="0"/>
              <a:ext cx="9144000" cy="5257800"/>
              <a:chOff x="0" y="0"/>
              <a:chExt cx="9144000" cy="5257800"/>
            </a:xfrm>
          </p:grpSpPr>
          <p:pic>
            <p:nvPicPr>
              <p:cNvPr id="6" name="Picture 5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7" name="Picture 6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6858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8" name="Picture 7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22860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9" name="Picture 8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38100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0" name="Picture 9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54864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1" name="Picture 10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 rot="5400000">
                <a:off x="7467600" y="41148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2" name="Picture 11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 rot="16200000">
                <a:off x="7543800" y="26670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3" name="Picture 12" descr="FreeImageWorks.com_00VBCX5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46976" y="228600"/>
                <a:ext cx="2097024" cy="21336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4" name="Picture 13" descr="FreeImageWorks.com_00VBCX5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5465" r="10029" b="85714"/>
              <a:stretch>
                <a:fillRect/>
              </a:stretch>
            </p:blipFill>
            <p:spPr>
              <a:xfrm>
                <a:off x="7772400" y="0"/>
                <a:ext cx="1143000" cy="304800"/>
              </a:xfrm>
              <a:prstGeom prst="rect">
                <a:avLst/>
              </a:prstGeom>
              <a:effectLst>
                <a:softEdge rad="31750"/>
              </a:effectLst>
            </p:spPr>
          </p:pic>
        </p:grpSp>
      </p:grpSp>
      <p:sp>
        <p:nvSpPr>
          <p:cNvPr id="22" name="Rectangle 21"/>
          <p:cNvSpPr/>
          <p:nvPr/>
        </p:nvSpPr>
        <p:spPr>
          <a:xfrm>
            <a:off x="2011043" y="0"/>
            <a:ext cx="5121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>
                  <a:solidFill>
                    <a:srgbClr val="862D00"/>
                  </a:solidFill>
                </a:ln>
                <a:solidFill>
                  <a:srgbClr val="862D00"/>
                </a:solidFill>
                <a:effectLst>
                  <a:outerShdw blurRad="88900" dist="38100" dir="5400000" sx="98000" sy="98000" algn="t" rotWithShape="0">
                    <a:prstClr val="black">
                      <a:alpha val="18000"/>
                    </a:prstClr>
                  </a:outerShdw>
                </a:effectLst>
                <a:latin typeface="Monotype Corsiva" pitchFamily="66" charset="0"/>
              </a:rPr>
              <a:t>Traditional </a:t>
            </a:r>
            <a:r>
              <a:rPr lang="en-US" sz="5400" b="1" dirty="0" err="1">
                <a:ln w="50800">
                  <a:solidFill>
                    <a:srgbClr val="862D00"/>
                  </a:solidFill>
                </a:ln>
                <a:solidFill>
                  <a:srgbClr val="862D00"/>
                </a:solidFill>
                <a:effectLst>
                  <a:outerShdw blurRad="88900" dist="38100" dir="5400000" sx="98000" sy="98000" algn="t" rotWithShape="0">
                    <a:prstClr val="black">
                      <a:alpha val="18000"/>
                    </a:prstClr>
                  </a:outerShdw>
                </a:effectLst>
                <a:latin typeface="Monotype Corsiva" pitchFamily="66" charset="0"/>
              </a:rPr>
              <a:t>Favours</a:t>
            </a:r>
            <a:endParaRPr lang="en-US" sz="5400" b="1" dirty="0">
              <a:ln w="50800">
                <a:solidFill>
                  <a:srgbClr val="862D00"/>
                </a:solidFill>
              </a:ln>
              <a:solidFill>
                <a:srgbClr val="862D00"/>
              </a:solidFill>
              <a:effectLst>
                <a:outerShdw blurRad="88900" dist="38100" dir="5400000" sx="98000" sy="98000" algn="t" rotWithShape="0">
                  <a:prstClr val="black">
                    <a:alpha val="18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30" name="Picture 6" descr="I:\Clea\PPT\Satin patch\image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4191000"/>
            <a:ext cx="9144000" cy="2667000"/>
          </a:xfrm>
          <a:prstGeom prst="rect">
            <a:avLst/>
          </a:prstGeom>
          <a:noFill/>
          <a:effectLst>
            <a:innerShdw blurRad="723900" dist="292100" dir="16200000">
              <a:prstClr val="black">
                <a:alpha val="89000"/>
              </a:prstClr>
            </a:innerShdw>
          </a:effectLst>
        </p:spPr>
      </p:pic>
      <p:grpSp>
        <p:nvGrpSpPr>
          <p:cNvPr id="20" name="Group 19"/>
          <p:cNvGrpSpPr/>
          <p:nvPr/>
        </p:nvGrpSpPr>
        <p:grpSpPr>
          <a:xfrm>
            <a:off x="0" y="1828800"/>
            <a:ext cx="9144000" cy="4725007"/>
            <a:chOff x="-152400" y="2133600"/>
            <a:chExt cx="9359543" cy="4806485"/>
          </a:xfrm>
        </p:grpSpPr>
        <p:pic>
          <p:nvPicPr>
            <p:cNvPr id="1026" name="Picture 2" descr="I:\Clea\Stock\Doli Cut-out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2133600" y="2133600"/>
              <a:ext cx="7073543" cy="3606800"/>
            </a:xfrm>
            <a:prstGeom prst="rect">
              <a:avLst/>
            </a:prstGeom>
            <a:ln>
              <a:noFill/>
            </a:ln>
            <a:effectLst>
              <a:outerShdw blurRad="508000" dist="139700" dir="2700000" sx="105000" sy="105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 descr="Cart Cut ou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52400" y="2521170"/>
              <a:ext cx="5615726" cy="4418915"/>
            </a:xfrm>
            <a:prstGeom prst="rect">
              <a:avLst/>
            </a:prstGeom>
            <a:ln>
              <a:noFill/>
            </a:ln>
            <a:effectLst>
              <a:outerShdw blurRad="368300" dist="139700" dir="2700000" sx="106000" sy="106000" algn="tl" rotWithShape="0">
                <a:srgbClr val="333333">
                  <a:alpha val="67000"/>
                </a:srgbClr>
              </a:outerShdw>
            </a:effec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 descr="light_textured_backroun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096000"/>
            </a:xfrm>
            <a:prstGeom prst="rect">
              <a:avLst/>
            </a:prstGeom>
          </p:spPr>
        </p:pic>
        <p:grpSp>
          <p:nvGrpSpPr>
            <p:cNvPr id="4" name="Group 17"/>
            <p:cNvGrpSpPr/>
            <p:nvPr/>
          </p:nvGrpSpPr>
          <p:grpSpPr>
            <a:xfrm>
              <a:off x="0" y="0"/>
              <a:ext cx="9144000" cy="5257800"/>
              <a:chOff x="0" y="0"/>
              <a:chExt cx="9144000" cy="5257800"/>
            </a:xfrm>
          </p:grpSpPr>
          <p:pic>
            <p:nvPicPr>
              <p:cNvPr id="7" name="Picture 6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8" name="Picture 7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6858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9" name="Picture 8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22860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0" name="Picture 9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38100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1" name="Picture 10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>
                <a:off x="5486400" y="6096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2" name="Picture 11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 rot="5400000">
                <a:off x="7467600" y="41148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3" name="Picture 12" descr="FreeImageWorks.com_00VBCX5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857" r="74307" b="57143"/>
              <a:stretch>
                <a:fillRect/>
              </a:stretch>
            </p:blipFill>
            <p:spPr>
              <a:xfrm rot="16200000">
                <a:off x="7543800" y="2667000"/>
                <a:ext cx="1752600" cy="5334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6" name="Picture 5" descr="FreeImageWorks.com_00VBCX5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46976" y="228600"/>
                <a:ext cx="2097024" cy="2133600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17" name="Picture 16" descr="FreeImageWorks.com_00VBCX5.jp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5465" r="10029" b="85714"/>
              <a:stretch>
                <a:fillRect/>
              </a:stretch>
            </p:blipFill>
            <p:spPr>
              <a:xfrm>
                <a:off x="7772400" y="0"/>
                <a:ext cx="1143000" cy="304800"/>
              </a:xfrm>
              <a:prstGeom prst="rect">
                <a:avLst/>
              </a:prstGeom>
              <a:effectLst>
                <a:softEdge rad="31750"/>
              </a:effectLst>
            </p:spPr>
          </p:pic>
        </p:grpSp>
        <p:pic>
          <p:nvPicPr>
            <p:cNvPr id="2" name="Picture 1" descr="red-fabrics-backgrounds-wallpapers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14800"/>
              <a:ext cx="9144000" cy="2743200"/>
            </a:xfrm>
            <a:prstGeom prst="rect">
              <a:avLst/>
            </a:prstGeom>
            <a:effectLst>
              <a:innerShdw blurRad="1016000" dist="660400" dir="19260000">
                <a:prstClr val="black">
                  <a:alpha val="54000"/>
                </a:prstClr>
              </a:innerShdw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2234661" y="0"/>
            <a:ext cx="4674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Bags and Clutches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638800" y="1752600"/>
            <a:ext cx="3276600" cy="4724400"/>
            <a:chOff x="4724400" y="762000"/>
            <a:chExt cx="4800600" cy="5715000"/>
          </a:xfrm>
        </p:grpSpPr>
        <p:sp>
          <p:nvSpPr>
            <p:cNvPr id="21" name="Oval 20"/>
            <p:cNvSpPr/>
            <p:nvPr/>
          </p:nvSpPr>
          <p:spPr>
            <a:xfrm>
              <a:off x="5715000" y="2286000"/>
              <a:ext cx="2743200" cy="312420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0" name="Picture 2" descr="I:\Clea\Stock\DSC08367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C8BC96"/>
                </a:clrFrom>
                <a:clrTo>
                  <a:srgbClr val="C8BC96">
                    <a:alpha val="0"/>
                  </a:srgbClr>
                </a:clrTo>
              </a:clrChange>
            </a:blip>
            <a:srcRect l="26470" r="31618" b="14286"/>
            <a:stretch>
              <a:fillRect/>
            </a:stretch>
          </p:blipFill>
          <p:spPr bwMode="auto">
            <a:xfrm>
              <a:off x="6172200" y="2362200"/>
              <a:ext cx="1752600" cy="2743200"/>
            </a:xfrm>
            <a:prstGeom prst="rect">
              <a:avLst/>
            </a:prstGeom>
            <a:noFill/>
          </p:spPr>
        </p:pic>
        <p:pic>
          <p:nvPicPr>
            <p:cNvPr id="1026" name="Picture 2" descr="C:\Documents and Settings\ADMIN\Local Settings\Temporary Internet Files\Content.IE5\MO53BZO0\MP900314137[1]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bg2">
                  <a:lumMod val="10000"/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724400" y="762000"/>
              <a:ext cx="4800600" cy="5715000"/>
            </a:xfrm>
            <a:prstGeom prst="rect">
              <a:avLst/>
            </a:prstGeom>
            <a:noFill/>
          </p:spPr>
        </p:pic>
      </p:grpSp>
      <p:grpSp>
        <p:nvGrpSpPr>
          <p:cNvPr id="28" name="Group 27"/>
          <p:cNvGrpSpPr/>
          <p:nvPr/>
        </p:nvGrpSpPr>
        <p:grpSpPr>
          <a:xfrm>
            <a:off x="1172949" y="2228795"/>
            <a:ext cx="3200400" cy="3657600"/>
            <a:chOff x="-228600" y="1835258"/>
            <a:chExt cx="4096512" cy="4876800"/>
          </a:xfrm>
        </p:grpSpPr>
        <p:grpSp>
          <p:nvGrpSpPr>
            <p:cNvPr id="27" name="Group 26"/>
            <p:cNvGrpSpPr/>
            <p:nvPr/>
          </p:nvGrpSpPr>
          <p:grpSpPr>
            <a:xfrm>
              <a:off x="609600" y="3157779"/>
              <a:ext cx="2438400" cy="2633420"/>
              <a:chOff x="0" y="3249227"/>
              <a:chExt cx="2743200" cy="2999173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0" y="3249227"/>
                <a:ext cx="2743200" cy="299917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171" name="Picture 3" descr="I:\Clea\Stock\DSC08363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BAAA88"/>
                  </a:clrFrom>
                  <a:clrTo>
                    <a:srgbClr val="BAAA88">
                      <a:alpha val="0"/>
                    </a:srgbClr>
                  </a:clrTo>
                </a:clrChange>
              </a:blip>
              <a:srcRect l="8088" t="5714" r="13733" b="5714"/>
              <a:stretch>
                <a:fillRect/>
              </a:stretch>
            </p:blipFill>
            <p:spPr bwMode="auto">
              <a:xfrm>
                <a:off x="304800" y="3429000"/>
                <a:ext cx="2209800" cy="2362200"/>
              </a:xfrm>
              <a:prstGeom prst="rect">
                <a:avLst/>
              </a:prstGeom>
              <a:noFill/>
            </p:spPr>
          </p:pic>
        </p:grpSp>
        <p:pic>
          <p:nvPicPr>
            <p:cNvPr id="25" name="Picture 2" descr="C:\Documents and Settings\ADMIN\Local Settings\Temporary Internet Files\Content.IE5\MO53BZO0\MP900314137[1]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-228600" y="1835258"/>
              <a:ext cx="4096512" cy="4876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_textured_back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grpSp>
        <p:nvGrpSpPr>
          <p:cNvPr id="3" name="Group 17"/>
          <p:cNvGrpSpPr/>
          <p:nvPr/>
        </p:nvGrpSpPr>
        <p:grpSpPr>
          <a:xfrm>
            <a:off x="0" y="0"/>
            <a:ext cx="9144000" cy="5257800"/>
            <a:chOff x="0" y="0"/>
            <a:chExt cx="9144000" cy="5257800"/>
          </a:xfrm>
        </p:grpSpPr>
        <p:pic>
          <p:nvPicPr>
            <p:cNvPr id="7" name="Picture 6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8" name="Picture 7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6858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9" name="Picture 8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22860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icture 9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38100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1" name="Picture 10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>
              <a:off x="5486400" y="6096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2" name="Picture 11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 rot="5400000">
              <a:off x="7467600" y="41148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3" name="Picture 12" descr="FreeImageWorks.com_00VBCX5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857" r="74307" b="57143"/>
            <a:stretch>
              <a:fillRect/>
            </a:stretch>
          </p:blipFill>
          <p:spPr>
            <a:xfrm rot="16200000">
              <a:off x="7543800" y="2667000"/>
              <a:ext cx="1752600" cy="5334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6" name="Picture 5" descr="FreeImageWorks.com_00VBCX5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6976" y="228600"/>
              <a:ext cx="2097024" cy="213360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7" name="Picture 16" descr="FreeImageWorks.com_00VBCX5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465" r="10029" b="85714"/>
            <a:stretch>
              <a:fillRect/>
            </a:stretch>
          </p:blipFill>
          <p:spPr>
            <a:xfrm>
              <a:off x="7772400" y="0"/>
              <a:ext cx="1143000" cy="30480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4098" name="Picture 2" descr="I:\Clea\PPT\Satin patch\hurts-breathe-heart-satin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effectLst>
            <a:innerShdw blurRad="1066800" dist="330200" dir="16200000">
              <a:prstClr val="black">
                <a:alpha val="56000"/>
              </a:prstClr>
            </a:innerShdw>
          </a:effectLst>
        </p:spPr>
      </p:pic>
      <p:pic>
        <p:nvPicPr>
          <p:cNvPr id="4099" name="Picture 3" descr="I:\Clea\Stock\Envolope cutou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4782821"/>
            <a:ext cx="2895600" cy="2075179"/>
          </a:xfrm>
          <a:prstGeom prst="rect">
            <a:avLst/>
          </a:prstGeom>
          <a:noFill/>
        </p:spPr>
      </p:pic>
      <p:pic>
        <p:nvPicPr>
          <p:cNvPr id="4102" name="Picture 6" descr="I:\Clea\Stock\Envelopes sampl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1" y="1891447"/>
            <a:ext cx="2667000" cy="18423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152400" dist="88900" dir="5400000" sx="103000" sy="103000" algn="t" rotWithShape="0">
              <a:prstClr val="black">
                <a:alpha val="54000"/>
              </a:prstClr>
            </a:outerShdw>
          </a:effectLst>
          <a:scene3d>
            <a:camera prst="orthographicFront"/>
            <a:lightRig rig="threePt" dir="t"/>
          </a:scene3d>
          <a:sp3d>
            <a:bevelT w="0"/>
          </a:sp3d>
        </p:spPr>
      </p:pic>
      <p:pic>
        <p:nvPicPr>
          <p:cNvPr id="18" name="Picture 17" descr="XPCHHS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3352800"/>
            <a:ext cx="2217271" cy="2692400"/>
          </a:xfrm>
          <a:prstGeom prst="rect">
            <a:avLst/>
          </a:prstGeom>
        </p:spPr>
      </p:pic>
      <p:pic>
        <p:nvPicPr>
          <p:cNvPr id="4101" name="Picture 5" descr="I:\Clea\Stock\Envelope Cutout 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31536">
            <a:off x="439131" y="3972092"/>
            <a:ext cx="3222360" cy="3088283"/>
          </a:xfrm>
          <a:prstGeom prst="rect">
            <a:avLst/>
          </a:prstGeom>
          <a:noFill/>
        </p:spPr>
      </p:pic>
      <p:pic>
        <p:nvPicPr>
          <p:cNvPr id="4104" name="Picture 8" descr="I:\Iphone\Wallpapers\Picture 1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9000" y="1676400"/>
            <a:ext cx="2844800" cy="2133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127000" dist="88900" dir="5400000" sx="102000" sy="102000" algn="t" rotWithShape="0">
              <a:prstClr val="black">
                <a:alpha val="54000"/>
              </a:prstClr>
            </a:outerShdw>
          </a:effectLst>
          <a:scene3d>
            <a:camera prst="orthographicFront"/>
            <a:lightRig rig="threePt" dir="t"/>
          </a:scene3d>
          <a:sp3d>
            <a:bevelT w="6350"/>
          </a:sp3d>
        </p:spPr>
      </p:pic>
      <p:pic>
        <p:nvPicPr>
          <p:cNvPr id="20" name="Picture 19" descr="XPCHHS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3429000"/>
            <a:ext cx="2217271" cy="2692400"/>
          </a:xfrm>
          <a:prstGeom prst="rect">
            <a:avLst/>
          </a:prstGeom>
        </p:spPr>
      </p:pic>
      <p:pic>
        <p:nvPicPr>
          <p:cNvPr id="4100" name="Picture 4" descr="I:\Clea\Stock\Envelope cutout 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5029200" y="4149145"/>
            <a:ext cx="3048000" cy="2708855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13889" y="0"/>
            <a:ext cx="8916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>
                <a:ln w="1905"/>
                <a:solidFill>
                  <a:srgbClr val="862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Designer Envelopes &amp; Cash Covers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58</Words>
  <Application>Microsoft Office PowerPoint</Application>
  <PresentationFormat>On-screen Show (4:3)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Monotype Corsiva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XP</dc:creator>
  <cp:lastModifiedBy>Shraddha Banker</cp:lastModifiedBy>
  <cp:revision>49</cp:revision>
  <dcterms:created xsi:type="dcterms:W3CDTF">2012-09-30T18:02:56Z</dcterms:created>
  <dcterms:modified xsi:type="dcterms:W3CDTF">2017-04-07T08:45:30Z</dcterms:modified>
</cp:coreProperties>
</file>